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60" r:id="rId3"/>
    <p:sldId id="259" r:id="rId4"/>
    <p:sldId id="261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50517-01A1-4BE9-9CAA-7B81D2DCC5A5}" type="datetimeFigureOut">
              <a:rPr lang="es-MX" smtClean="0"/>
              <a:t>26/10/2017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F729B-1898-469B-BB40-7B55A291F7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3423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F729B-1898-469B-BB40-7B55A291F762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4741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26/10/2017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26/10/2017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26/10/2017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26/10/2017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971600" y="452571"/>
            <a:ext cx="72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/>
              <a:t>MESA DE GOBERNANZA PARA LA REFORMA EN MATERIA DE ASENTAMIENTOS </a:t>
            </a:r>
            <a:r>
              <a:rPr lang="es-MX" sz="2400" b="1" dirty="0"/>
              <a:t>HUMANOS, ORDENAMIENTO TERRITORIAL Y DESARROLLO URBANO</a:t>
            </a:r>
            <a:endParaRPr lang="es-MX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865469"/>
            <a:ext cx="6192688" cy="371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373216"/>
            <a:ext cx="2424484" cy="936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709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25" y="1484784"/>
            <a:ext cx="8839200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403648" y="404664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Iniciativas de Ley/Decreto con relación a la armonización del marco normativo en materia de Asentamientos Humanos </a:t>
            </a:r>
            <a:endParaRPr lang="es-MX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4427984" y="6261383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*37 iniciativas en proceso legislativo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62368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16 Grupo"/>
          <p:cNvGrpSpPr/>
          <p:nvPr/>
        </p:nvGrpSpPr>
        <p:grpSpPr>
          <a:xfrm>
            <a:off x="743503" y="3456725"/>
            <a:ext cx="1368152" cy="792088"/>
            <a:chOff x="827584" y="836712"/>
            <a:chExt cx="1368152" cy="792088"/>
          </a:xfrm>
        </p:grpSpPr>
        <p:sp>
          <p:nvSpPr>
            <p:cNvPr id="2" name="1 Rectángulo redondeado"/>
            <p:cNvSpPr/>
            <p:nvPr/>
          </p:nvSpPr>
          <p:spPr>
            <a:xfrm>
              <a:off x="827584" y="836712"/>
              <a:ext cx="1368152" cy="792088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" name="2 CuadroTexto"/>
            <p:cNvSpPr txBox="1"/>
            <p:nvPr/>
          </p:nvSpPr>
          <p:spPr>
            <a:xfrm>
              <a:off x="1043608" y="1047831"/>
              <a:ext cx="1152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200" b="1" dirty="0" smtClean="0"/>
                <a:t>Viernes 03 de Noviembre</a:t>
              </a:r>
              <a:endParaRPr lang="es-MX" sz="1200" b="1" dirty="0"/>
            </a:p>
          </p:txBody>
        </p:sp>
      </p:grpSp>
      <p:sp>
        <p:nvSpPr>
          <p:cNvPr id="4" name="3 CuadroTexto"/>
          <p:cNvSpPr txBox="1"/>
          <p:nvPr/>
        </p:nvSpPr>
        <p:spPr>
          <a:xfrm>
            <a:off x="2304754" y="3564502"/>
            <a:ext cx="1872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Fecha límite para la entrega de Iniciativas - Propuestas  - Articulado</a:t>
            </a:r>
            <a:endParaRPr lang="es-MX" sz="1400" dirty="0"/>
          </a:p>
        </p:txBody>
      </p:sp>
      <p:sp>
        <p:nvSpPr>
          <p:cNvPr id="5" name="4 Flecha abajo"/>
          <p:cNvSpPr/>
          <p:nvPr/>
        </p:nvSpPr>
        <p:spPr>
          <a:xfrm>
            <a:off x="1247559" y="4571324"/>
            <a:ext cx="288032" cy="513095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18" name="17 Grupo"/>
          <p:cNvGrpSpPr/>
          <p:nvPr/>
        </p:nvGrpSpPr>
        <p:grpSpPr>
          <a:xfrm>
            <a:off x="661712" y="5376426"/>
            <a:ext cx="1368152" cy="792088"/>
            <a:chOff x="853805" y="2564904"/>
            <a:chExt cx="1368152" cy="792088"/>
          </a:xfrm>
        </p:grpSpPr>
        <p:sp>
          <p:nvSpPr>
            <p:cNvPr id="6" name="5 Rectángulo redondeado"/>
            <p:cNvSpPr/>
            <p:nvPr/>
          </p:nvSpPr>
          <p:spPr>
            <a:xfrm>
              <a:off x="853805" y="2564904"/>
              <a:ext cx="1368152" cy="792088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1043608" y="2758594"/>
              <a:ext cx="1152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200" b="1" dirty="0" smtClean="0"/>
                <a:t>Viernes 17 de Noviembre</a:t>
              </a:r>
              <a:endParaRPr lang="es-MX" sz="1200" b="1" dirty="0"/>
            </a:p>
          </p:txBody>
        </p:sp>
      </p:grpSp>
      <p:sp>
        <p:nvSpPr>
          <p:cNvPr id="8" name="7 CuadroTexto"/>
          <p:cNvSpPr txBox="1"/>
          <p:nvPr/>
        </p:nvSpPr>
        <p:spPr>
          <a:xfrm>
            <a:off x="2304754" y="5280028"/>
            <a:ext cx="1872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Fecha límite  para circular el dictamen que conjunta las distintas iniciativas</a:t>
            </a:r>
            <a:endParaRPr lang="es-MX" sz="1400" dirty="0"/>
          </a:p>
        </p:txBody>
      </p:sp>
      <p:sp>
        <p:nvSpPr>
          <p:cNvPr id="10" name="9 Flecha abajo"/>
          <p:cNvSpPr/>
          <p:nvPr/>
        </p:nvSpPr>
        <p:spPr>
          <a:xfrm>
            <a:off x="5907673" y="2923068"/>
            <a:ext cx="288032" cy="513095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19" name="18 Grupo"/>
          <p:cNvGrpSpPr/>
          <p:nvPr/>
        </p:nvGrpSpPr>
        <p:grpSpPr>
          <a:xfrm>
            <a:off x="5367613" y="1834526"/>
            <a:ext cx="1368152" cy="792088"/>
            <a:chOff x="853805" y="4221088"/>
            <a:chExt cx="1368152" cy="792088"/>
          </a:xfrm>
        </p:grpSpPr>
        <p:sp>
          <p:nvSpPr>
            <p:cNvPr id="9" name="8 Rectángulo redondeado"/>
            <p:cNvSpPr/>
            <p:nvPr/>
          </p:nvSpPr>
          <p:spPr>
            <a:xfrm>
              <a:off x="853805" y="4221088"/>
              <a:ext cx="1368152" cy="792088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961817" y="4386299"/>
              <a:ext cx="1152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200" b="1" dirty="0" smtClean="0"/>
                <a:t>Martes 21 de Noviembre</a:t>
              </a:r>
              <a:endParaRPr lang="es-MX" sz="1200" b="1" dirty="0"/>
            </a:p>
          </p:txBody>
        </p:sp>
      </p:grpSp>
      <p:sp>
        <p:nvSpPr>
          <p:cNvPr id="12" name="11 CuadroTexto"/>
          <p:cNvSpPr txBox="1"/>
          <p:nvPr/>
        </p:nvSpPr>
        <p:spPr>
          <a:xfrm>
            <a:off x="6921891" y="1645795"/>
            <a:ext cx="187220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Fecha límite  para realizar las observaciones al dictamen por parte de la mesa de gobernanza</a:t>
            </a:r>
            <a:endParaRPr lang="es-MX" sz="1400" dirty="0"/>
          </a:p>
        </p:txBody>
      </p:sp>
      <p:grpSp>
        <p:nvGrpSpPr>
          <p:cNvPr id="20" name="19 Grupo"/>
          <p:cNvGrpSpPr/>
          <p:nvPr/>
        </p:nvGrpSpPr>
        <p:grpSpPr>
          <a:xfrm>
            <a:off x="5353706" y="3645512"/>
            <a:ext cx="1368152" cy="792088"/>
            <a:chOff x="5321633" y="1329154"/>
            <a:chExt cx="1368152" cy="792088"/>
          </a:xfrm>
        </p:grpSpPr>
        <p:sp>
          <p:nvSpPr>
            <p:cNvPr id="14" name="13 Rectángulo redondeado"/>
            <p:cNvSpPr/>
            <p:nvPr/>
          </p:nvSpPr>
          <p:spPr>
            <a:xfrm>
              <a:off x="5321633" y="1329154"/>
              <a:ext cx="1368152" cy="792088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5429645" y="1494366"/>
              <a:ext cx="1152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200" b="1" dirty="0" smtClean="0"/>
                <a:t>Miércoles 22 de Noviembre</a:t>
              </a:r>
              <a:endParaRPr lang="es-MX" sz="1200" b="1" dirty="0"/>
            </a:p>
          </p:txBody>
        </p:sp>
      </p:grpSp>
      <p:sp>
        <p:nvSpPr>
          <p:cNvPr id="16" name="15 CuadroTexto"/>
          <p:cNvSpPr txBox="1"/>
          <p:nvPr/>
        </p:nvSpPr>
        <p:spPr>
          <a:xfrm>
            <a:off x="6921891" y="3183206"/>
            <a:ext cx="18722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Inicio del proceso Legislativo (Sesión de las Comisión competentes para la aprobación del dictamen y turno a la Asamblea para Primera Lectura).</a:t>
            </a:r>
            <a:endParaRPr lang="es-MX" sz="1400" dirty="0"/>
          </a:p>
        </p:txBody>
      </p:sp>
      <p:grpSp>
        <p:nvGrpSpPr>
          <p:cNvPr id="28" name="27 Grupo"/>
          <p:cNvGrpSpPr/>
          <p:nvPr/>
        </p:nvGrpSpPr>
        <p:grpSpPr>
          <a:xfrm>
            <a:off x="5407789" y="5610685"/>
            <a:ext cx="1368152" cy="792088"/>
            <a:chOff x="5398870" y="4435816"/>
            <a:chExt cx="1368152" cy="792088"/>
          </a:xfrm>
        </p:grpSpPr>
        <p:sp>
          <p:nvSpPr>
            <p:cNvPr id="21" name="20 Rectángulo redondeado"/>
            <p:cNvSpPr/>
            <p:nvPr/>
          </p:nvSpPr>
          <p:spPr>
            <a:xfrm>
              <a:off x="5398870" y="4435816"/>
              <a:ext cx="1368152" cy="792088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5531500" y="4597601"/>
              <a:ext cx="1152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200" b="1" dirty="0" smtClean="0"/>
                <a:t>Jueves 23 de Noviembre</a:t>
              </a:r>
              <a:endParaRPr lang="es-MX" sz="1200" b="1" dirty="0"/>
            </a:p>
          </p:txBody>
        </p:sp>
      </p:grpSp>
      <p:sp>
        <p:nvSpPr>
          <p:cNvPr id="23" name="22 CuadroTexto"/>
          <p:cNvSpPr txBox="1"/>
          <p:nvPr/>
        </p:nvSpPr>
        <p:spPr>
          <a:xfrm>
            <a:off x="6926408" y="5637397"/>
            <a:ext cx="18722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Dos sesiones del Pleno (intermedia y de Segunda Lectura)</a:t>
            </a:r>
            <a:endParaRPr lang="es-MX" sz="1400" dirty="0"/>
          </a:p>
        </p:txBody>
      </p:sp>
      <p:sp>
        <p:nvSpPr>
          <p:cNvPr id="24" name="23 Flecha abajo"/>
          <p:cNvSpPr/>
          <p:nvPr/>
        </p:nvSpPr>
        <p:spPr>
          <a:xfrm>
            <a:off x="5947849" y="4962355"/>
            <a:ext cx="288032" cy="513095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26 CuadroTexto"/>
          <p:cNvSpPr txBox="1"/>
          <p:nvPr/>
        </p:nvSpPr>
        <p:spPr>
          <a:xfrm>
            <a:off x="1367644" y="332656"/>
            <a:ext cx="67327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HOJA DE RUTA PARA APROBAR VÍA DICTÁMEN LAS ADECUACIONES AL MARCO NORMATIVO ESTATAL EN MATERIA DE ASENTAMIENTOS HUMANOS, ORDENAMIENTO TERRITORIAL Y DESARROLLO URBANO.</a:t>
            </a:r>
            <a:endParaRPr lang="es-MX" b="1" dirty="0"/>
          </a:p>
        </p:txBody>
      </p:sp>
      <p:grpSp>
        <p:nvGrpSpPr>
          <p:cNvPr id="26" name="25 Grupo"/>
          <p:cNvGrpSpPr/>
          <p:nvPr/>
        </p:nvGrpSpPr>
        <p:grpSpPr>
          <a:xfrm>
            <a:off x="815715" y="1834525"/>
            <a:ext cx="1368152" cy="792088"/>
            <a:chOff x="827584" y="836712"/>
            <a:chExt cx="1368152" cy="792088"/>
          </a:xfrm>
        </p:grpSpPr>
        <p:sp>
          <p:nvSpPr>
            <p:cNvPr id="29" name="28 Rectángulo redondeado"/>
            <p:cNvSpPr/>
            <p:nvPr/>
          </p:nvSpPr>
          <p:spPr>
            <a:xfrm>
              <a:off x="827584" y="836712"/>
              <a:ext cx="1368152" cy="792088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0" name="29 CuadroTexto"/>
            <p:cNvSpPr txBox="1"/>
            <p:nvPr/>
          </p:nvSpPr>
          <p:spPr>
            <a:xfrm>
              <a:off x="1043608" y="1047831"/>
              <a:ext cx="1152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200" b="1" dirty="0" smtClean="0"/>
                <a:t>Viernes 20 de Octubre</a:t>
              </a:r>
              <a:endParaRPr lang="es-MX" sz="1200" b="1" dirty="0"/>
            </a:p>
          </p:txBody>
        </p:sp>
      </p:grpSp>
      <p:sp>
        <p:nvSpPr>
          <p:cNvPr id="31" name="30 Flecha abajo"/>
          <p:cNvSpPr/>
          <p:nvPr/>
        </p:nvSpPr>
        <p:spPr>
          <a:xfrm>
            <a:off x="1319771" y="2815346"/>
            <a:ext cx="288032" cy="513095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31 CuadroTexto"/>
          <p:cNvSpPr txBox="1"/>
          <p:nvPr/>
        </p:nvSpPr>
        <p:spPr>
          <a:xfrm>
            <a:off x="2450043" y="1865123"/>
            <a:ext cx="18722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Mesa de Gobernanza con sectores involucrados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874354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/>
      <p:bldP spid="10" grpId="0" animBg="1"/>
      <p:bldP spid="12" grpId="0"/>
      <p:bldP spid="16" grpId="0"/>
      <p:bldP spid="23" grpId="0"/>
      <p:bldP spid="24" grpId="0" animBg="1"/>
      <p:bldP spid="31" grpId="0" animBg="1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43608" y="2752517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/>
              <a:t>gobernanzaasentamientoshumanos@gmail.co</a:t>
            </a:r>
            <a:r>
              <a:rPr lang="es-MX" sz="2800" b="1" dirty="0"/>
              <a:t>m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3851920" y="4005064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GRACIAS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146809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169</Words>
  <Application>Microsoft Office PowerPoint</Application>
  <PresentationFormat>Presentación en pantalla (4:3)</PresentationFormat>
  <Paragraphs>19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Bernardo Negrete</dc:creator>
  <cp:lastModifiedBy>Claudia Peña Escobar</cp:lastModifiedBy>
  <cp:revision>12</cp:revision>
  <dcterms:created xsi:type="dcterms:W3CDTF">2017-10-18T17:27:22Z</dcterms:created>
  <dcterms:modified xsi:type="dcterms:W3CDTF">2017-10-26T17:04:34Z</dcterms:modified>
</cp:coreProperties>
</file>